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514350" y="2840034"/>
            <a:ext cx="5829300" cy="1960565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028700" y="5181603"/>
            <a:ext cx="4800600" cy="2336804"/>
          </a:xfrm>
        </p:spPr>
        <p:txBody>
          <a:bodyPr anchorCtr="1"/>
          <a:lstStyle>
            <a:lvl1pPr marL="0" indent="0" algn="ctr">
              <a:buNone/>
              <a:defRPr lang="fr-FR"/>
            </a:lvl1pPr>
          </a:lstStyle>
          <a:p>
            <a:pPr lvl="0"/>
            <a:r>
              <a:rPr lang="fr-FR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ECD9AE-D3BB-4D32-8F5D-4A89C690AC72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327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0761F2-E108-4CDB-B931-AF9BFC099734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11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4886325" y="812801"/>
            <a:ext cx="1457325" cy="7315200"/>
          </a:xfrm>
        </p:spPr>
        <p:txBody>
          <a:bodyPr vert="eaVert"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514350" y="812801"/>
            <a:ext cx="4219571" cy="7315200"/>
          </a:xfrm>
        </p:spPr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EAB0D5-53C7-4095-94FC-DB17D7652541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171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F9BF9C-0C7F-4FFB-BC8A-E168472297DF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533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541333" y="5875340"/>
            <a:ext cx="5829300" cy="1816098"/>
          </a:xfrm>
        </p:spPr>
        <p:txBody>
          <a:bodyPr anchor="t" anchorCtr="0"/>
          <a:lstStyle>
            <a:lvl1pPr algn="l">
              <a:defRPr lang="fr-FR" sz="4000" b="1" cap="all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41333" y="3875090"/>
            <a:ext cx="5829300" cy="2000250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lang="fr-FR"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3F9E22-857C-4A59-9D80-55B7556C0676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659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514350" y="2641601"/>
            <a:ext cx="2838453" cy="5486400"/>
          </a:xfrm>
        </p:spPr>
        <p:txBody>
          <a:bodyPr/>
          <a:lstStyle>
            <a:lvl1pPr>
              <a:spcBef>
                <a:spcPts val="700"/>
              </a:spcBef>
              <a:defRPr lang="fr-FR" sz="2800"/>
            </a:lvl1pPr>
            <a:lvl2pPr>
              <a:spcBef>
                <a:spcPts val="600"/>
              </a:spcBef>
              <a:defRPr lang="fr-FR" sz="2400"/>
            </a:lvl2pPr>
            <a:lvl3pPr>
              <a:spcBef>
                <a:spcPts val="500"/>
              </a:spcBef>
              <a:defRPr lang="fr-FR" sz="2000"/>
            </a:lvl3pPr>
            <a:lvl4pPr>
              <a:spcBef>
                <a:spcPts val="400"/>
              </a:spcBef>
              <a:defRPr lang="fr-FR" sz="1800"/>
            </a:lvl4pPr>
            <a:lvl5pPr>
              <a:spcBef>
                <a:spcPts val="400"/>
              </a:spcBef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3505196" y="2641601"/>
            <a:ext cx="2838453" cy="5486400"/>
          </a:xfrm>
        </p:spPr>
        <p:txBody>
          <a:bodyPr/>
          <a:lstStyle>
            <a:lvl1pPr>
              <a:spcBef>
                <a:spcPts val="700"/>
              </a:spcBef>
              <a:defRPr lang="fr-FR" sz="2800"/>
            </a:lvl1pPr>
            <a:lvl2pPr>
              <a:spcBef>
                <a:spcPts val="600"/>
              </a:spcBef>
              <a:defRPr lang="fr-FR" sz="2400"/>
            </a:lvl2pPr>
            <a:lvl3pPr>
              <a:spcBef>
                <a:spcPts val="500"/>
              </a:spcBef>
              <a:defRPr lang="fr-FR" sz="2000"/>
            </a:lvl3pPr>
            <a:lvl4pPr>
              <a:spcBef>
                <a:spcPts val="400"/>
              </a:spcBef>
              <a:defRPr lang="fr-FR" sz="1800"/>
            </a:lvl4pPr>
            <a:lvl5pPr>
              <a:spcBef>
                <a:spcPts val="400"/>
              </a:spcBef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0A2F1-4805-45AB-8B8E-4B8B11BCDE6F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690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342900" y="366710"/>
            <a:ext cx="6172200" cy="1524003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342900" y="2046290"/>
            <a:ext cx="3030541" cy="854077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342900" y="2900367"/>
            <a:ext cx="3030541" cy="5267328"/>
          </a:xfrm>
        </p:spPr>
        <p:txBody>
          <a:bodyPr/>
          <a:lstStyle>
            <a:lvl1pPr>
              <a:spcBef>
                <a:spcPts val="600"/>
              </a:spcBef>
              <a:defRPr lang="fr-FR" sz="2400"/>
            </a:lvl1pPr>
            <a:lvl2pPr>
              <a:spcBef>
                <a:spcPts val="500"/>
              </a:spcBef>
              <a:defRPr lang="fr-FR" sz="2000"/>
            </a:lvl2pPr>
            <a:lvl3pPr>
              <a:spcBef>
                <a:spcPts val="400"/>
              </a:spcBef>
              <a:defRPr lang="fr-FR" sz="1800"/>
            </a:lvl3pPr>
            <a:lvl4pPr>
              <a:spcBef>
                <a:spcPts val="400"/>
              </a:spcBef>
              <a:defRPr lang="fr-FR" sz="1600"/>
            </a:lvl4pPr>
            <a:lvl5pPr>
              <a:spcBef>
                <a:spcPts val="400"/>
              </a:spcBef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3484558" y="2046290"/>
            <a:ext cx="3030541" cy="854077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3484558" y="2900367"/>
            <a:ext cx="3030541" cy="5267328"/>
          </a:xfrm>
        </p:spPr>
        <p:txBody>
          <a:bodyPr/>
          <a:lstStyle>
            <a:lvl1pPr>
              <a:spcBef>
                <a:spcPts val="600"/>
              </a:spcBef>
              <a:defRPr lang="fr-FR" sz="2400"/>
            </a:lvl1pPr>
            <a:lvl2pPr>
              <a:spcBef>
                <a:spcPts val="500"/>
              </a:spcBef>
              <a:defRPr lang="fr-FR" sz="2000"/>
            </a:lvl2pPr>
            <a:lvl3pPr>
              <a:spcBef>
                <a:spcPts val="400"/>
              </a:spcBef>
              <a:defRPr lang="fr-FR" sz="1800"/>
            </a:lvl3pPr>
            <a:lvl4pPr>
              <a:spcBef>
                <a:spcPts val="400"/>
              </a:spcBef>
              <a:defRPr lang="fr-FR" sz="1600"/>
            </a:lvl4pPr>
            <a:lvl5pPr>
              <a:spcBef>
                <a:spcPts val="400"/>
              </a:spcBef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348FFE-1E3A-439B-8321-A60733500094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81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4CCD9-4F16-4CA1-BB01-DC53AE0D41EB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51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5908D0-F990-4F64-9EC7-C654E5A4DF73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269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342900" y="363538"/>
            <a:ext cx="2255833" cy="1549395"/>
          </a:xfrm>
        </p:spPr>
        <p:txBody>
          <a:bodyPr anchor="b" anchorCtr="0"/>
          <a:lstStyle>
            <a:lvl1pPr algn="l">
              <a:defRPr lang="fr-FR" sz="2000" b="1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2681285" y="363538"/>
            <a:ext cx="3833814" cy="7804147"/>
          </a:xfrm>
        </p:spPr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342900" y="1912933"/>
            <a:ext cx="2255833" cy="625475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7D48B1-1BB3-4405-8FAB-1FEE18CF0638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484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344616" y="6400800"/>
            <a:ext cx="4114800" cy="755651"/>
          </a:xfrm>
        </p:spPr>
        <p:txBody>
          <a:bodyPr anchor="b" anchorCtr="0"/>
          <a:lstStyle>
            <a:lvl1pPr algn="l">
              <a:defRPr lang="fr-FR" sz="2000" b="1"/>
            </a:lvl1pPr>
          </a:lstStyle>
          <a:p>
            <a:pPr lvl="0"/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344616" y="817565"/>
            <a:ext cx="4114800" cy="5486400"/>
          </a:xfrm>
        </p:spPr>
        <p:txBody>
          <a:bodyPr/>
          <a:lstStyle>
            <a:lvl1pPr marL="0" indent="0">
              <a:buNone/>
              <a:defRPr lang="fr-CH"/>
            </a:lvl1pPr>
          </a:lstStyle>
          <a:p>
            <a:pPr lvl="0"/>
            <a:endParaRPr lang="fr-CH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344616" y="7156451"/>
            <a:ext cx="4114800" cy="1073148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E79706-4E8D-4565-903A-ED957F01788A}" type="slidenum"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394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514350" y="812801"/>
            <a:ext cx="5829300" cy="15240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514350" y="2641601"/>
            <a:ext cx="5829300" cy="5486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2"/>
          </p:nvPr>
        </p:nvSpPr>
        <p:spPr>
          <a:xfrm>
            <a:off x="514350" y="8331198"/>
            <a:ext cx="1428750" cy="609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3"/>
          </p:nvPr>
        </p:nvSpPr>
        <p:spPr>
          <a:xfrm>
            <a:off x="2343150" y="8331198"/>
            <a:ext cx="2171699" cy="609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4"/>
          </p:nvPr>
        </p:nvSpPr>
        <p:spPr>
          <a:xfrm>
            <a:off x="4914900" y="8331198"/>
            <a:ext cx="1428750" cy="609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lvl="0"/>
            <a:fld id="{BDA2F720-CD01-4F49-AB16-9BA5C04B2CAD}" type="slidenum"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0" cap="none" spc="0" baseline="0">
          <a:solidFill>
            <a:srgbClr val="000000"/>
          </a:solidFill>
          <a:uFillTx/>
          <a:latin typeface="Times New Roman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Char char="•"/>
        <a:tabLst/>
        <a:defRPr lang="it-IT" sz="3200" b="0" i="0" u="none" strike="noStrike" kern="0" cap="none" spc="0" baseline="0">
          <a:solidFill>
            <a:srgbClr val="000000"/>
          </a:solidFill>
          <a:uFillTx/>
          <a:latin typeface="Times New Roman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Char char="–"/>
        <a:tabLst/>
        <a:defRPr lang="it-IT" sz="2800" b="0" i="0" u="none" strike="noStrike" kern="0" cap="none" spc="0" baseline="0">
          <a:solidFill>
            <a:srgbClr val="000000"/>
          </a:solidFill>
          <a:uFillTx/>
          <a:latin typeface="Times New Roman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Char char="•"/>
        <a:tabLst/>
        <a:defRPr lang="it-IT" sz="2400" b="0" i="0" u="none" strike="noStrike" kern="0" cap="none" spc="0" baseline="0">
          <a:solidFill>
            <a:srgbClr val="000000"/>
          </a:solidFill>
          <a:uFillTx/>
          <a:latin typeface="Times New Roman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–"/>
        <a:tabLst/>
        <a:defRPr lang="it-IT" sz="2000" b="0" i="0" u="none" strike="noStrike" kern="0" cap="none" spc="0" baseline="0">
          <a:solidFill>
            <a:srgbClr val="000000"/>
          </a:solidFill>
          <a:uFillTx/>
          <a:latin typeface="Times New Roman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»"/>
        <a:tabLst/>
        <a:defRPr lang="it-IT" sz="2000" b="0" i="0" u="none" strike="noStrike" kern="0" cap="none" spc="0" baseline="0">
          <a:solidFill>
            <a:srgbClr val="000000"/>
          </a:solidFill>
          <a:uFillTx/>
          <a:latin typeface="Times New Roman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NULL" TargetMode="External"/><Relationship Id="rId2" Type="http://schemas.openxmlformats.org/officeDocument/2006/relationships/audio" Target="file:///C:\Documents%20and%20Settings\MX15\Documenti\VARIE\musica\Musiche%20di%20Natale1\happyxmas.mid" TargetMode="External"/><Relationship Id="rId1" Type="http://schemas.microsoft.com/office/2007/relationships/media" Target="NULL" TargetMode="Externa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228600" y="838203"/>
            <a:ext cx="66294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Text Box 3"/>
          <p:cNvSpPr txBox="1"/>
          <p:nvPr/>
        </p:nvSpPr>
        <p:spPr>
          <a:xfrm>
            <a:off x="142875" y="381003"/>
            <a:ext cx="6629400" cy="70294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TOI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MON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AMI, QU’EN,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DIS-TU SI POUR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CE  NOEL JE FAIS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UN BEL ARBRE DANS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MON COEUR ET, AU LIEU DES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CADEAUX, J’ACCRO-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CHE LES NOMS DE TOUS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MES AMIS ? LES AMIS LOIN-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TAINS ET PROCHES, LES VIEUX ET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LES NOUVEAUX, CEUX QUE JE VOIS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CHAQUE JOUR ET CEUX QUE JE VOIS RARE-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MENT, CEUX DONT JE ME SOUVIENS TOUJOURS ET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CEUX  QUI  PARFOIS  SONT  OUBLIES,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CEUX CONSTANTS ET CEUX INTERMITTENTS,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CEUX DES HEURES DIFFICILES ET CEUX DES HEU-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RES GAIES, CEUX QUI, SANS LE VOULOIR, M‘ONT FAIT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SOUFFRIR, CEUX QUE JE CONNAIS PROFONDEMENT ET CEUX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DONT JE NE CONNAIS QUE LES APPARENCES, CEUX QUI ME DOIVENT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PEU   ET   CEUX  AUXQUELS  JE DOIS  BEAUCOUP.  MES  AMIS SIMPLES ET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MES  AMIS  IMPORTANTS.  LES  NOMS  DE  TOUS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CEUX QUI SONT DEJA PASSES DANS MA VIE, UN ARBRE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AVEC DES RACINES TRES PROFONDES,  POUR QUE LEURS NOMS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NE SORTENT JAMAIS DE MON COEUR, UN ARBRE AUX BRANCHES TRES,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009900"/>
                </a:solidFill>
                <a:uFillTx/>
                <a:latin typeface="Arial"/>
              </a:rPr>
              <a:t>TRES  GRANDES,  POUR QUE  LES NOUVEAUX  NOMS VENUS  DU MONDE ENTIER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SE  JOIGNENT  A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CEUX  QUI  EXIS-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TENT   DEJA,    UN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ARBRE AVEC UNE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OMBRE TRES AGRE-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ABLE, AFIN QUE NO-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TRE AMITIE SOIT UN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MOMENT DE REPOS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PENDANT LES LUT-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b="1" i="0" u="none" strike="noStrike" kern="1200" cap="none" spc="0" baseline="0">
                <a:solidFill>
                  <a:srgbClr val="FF0000"/>
                </a:solidFill>
                <a:uFillTx/>
                <a:latin typeface="Arial"/>
              </a:rPr>
              <a:t>TES   DE   LA    V I E.</a:t>
            </a:r>
          </a:p>
        </p:txBody>
      </p:sp>
      <p:sp>
        <p:nvSpPr>
          <p:cNvPr id="4" name="AutoShape 4"/>
          <p:cNvSpPr/>
          <p:nvPr/>
        </p:nvSpPr>
        <p:spPr>
          <a:xfrm>
            <a:off x="2971800" y="0"/>
            <a:ext cx="962021" cy="914400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" name="AutoShape 5"/>
          <p:cNvSpPr/>
          <p:nvPr/>
        </p:nvSpPr>
        <p:spPr>
          <a:xfrm>
            <a:off x="1981203" y="1752603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" name="AutoShape 6"/>
          <p:cNvSpPr/>
          <p:nvPr/>
        </p:nvSpPr>
        <p:spPr>
          <a:xfrm>
            <a:off x="4419596" y="1752603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" name="AutoShape 7"/>
          <p:cNvSpPr/>
          <p:nvPr/>
        </p:nvSpPr>
        <p:spPr>
          <a:xfrm>
            <a:off x="1295403" y="2971800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" name="AutoShape 8"/>
          <p:cNvSpPr/>
          <p:nvPr/>
        </p:nvSpPr>
        <p:spPr>
          <a:xfrm>
            <a:off x="5181603" y="3047996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" name="AutoShape 9"/>
          <p:cNvSpPr/>
          <p:nvPr/>
        </p:nvSpPr>
        <p:spPr>
          <a:xfrm>
            <a:off x="533396" y="4267203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AutoShape 10"/>
          <p:cNvSpPr/>
          <p:nvPr/>
        </p:nvSpPr>
        <p:spPr>
          <a:xfrm>
            <a:off x="5943600" y="4190996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AutoShape 11"/>
          <p:cNvSpPr/>
          <p:nvPr/>
        </p:nvSpPr>
        <p:spPr>
          <a:xfrm>
            <a:off x="381003" y="5257800"/>
            <a:ext cx="384176" cy="374647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" name="AutoShape 12"/>
          <p:cNvSpPr/>
          <p:nvPr/>
        </p:nvSpPr>
        <p:spPr>
          <a:xfrm>
            <a:off x="6096003" y="5257800"/>
            <a:ext cx="384176" cy="381003"/>
          </a:xfrm>
          <a:custGeom>
            <a:avLst>
              <a:gd name="f11" fmla="val 1909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105146"/>
              <a:gd name="f10" fmla="val 110557"/>
              <a:gd name="f11" fmla="val 19098"/>
              <a:gd name="f12" fmla="+- 0 0 -270"/>
              <a:gd name="f13" fmla="+- 0 0 -180"/>
              <a:gd name="f14" fmla="+- 0 0 -90"/>
              <a:gd name="f15" fmla="abs f4"/>
              <a:gd name="f16" fmla="abs f5"/>
              <a:gd name="f17" fmla="abs f6"/>
              <a:gd name="f18" fmla="val f7"/>
              <a:gd name="f19" fmla="val f11"/>
              <a:gd name="f20" fmla="+- 1080000 f2 0"/>
              <a:gd name="f21" fmla="+- 18360000 f2 0"/>
              <a:gd name="f22" fmla="+- 20520000 f2 0"/>
              <a:gd name="f23" fmla="+- 3240000 f2 0"/>
              <a:gd name="f24" fmla="*/ f12 f1 1"/>
              <a:gd name="f25" fmla="*/ f13 f1 1"/>
              <a:gd name="f26" fmla="*/ f14 f1 1"/>
              <a:gd name="f27" fmla="?: f15 f4 1"/>
              <a:gd name="f28" fmla="?: f16 f5 1"/>
              <a:gd name="f29" fmla="?: f17 f6 1"/>
              <a:gd name="f30" fmla="*/ f20 f8 1"/>
              <a:gd name="f31" fmla="*/ f21 f8 1"/>
              <a:gd name="f32" fmla="*/ f22 f8 1"/>
              <a:gd name="f33" fmla="*/ f23 f8 1"/>
              <a:gd name="f34" fmla="*/ f24 1 f3"/>
              <a:gd name="f35" fmla="*/ f25 1 f3"/>
              <a:gd name="f36" fmla="*/ f26 1 f3"/>
              <a:gd name="f37" fmla="*/ f27 1 21600"/>
              <a:gd name="f38" fmla="*/ f28 1 21600"/>
              <a:gd name="f39" fmla="*/ 21600 f27 1"/>
              <a:gd name="f40" fmla="*/ 21600 f28 1"/>
              <a:gd name="f41" fmla="*/ f30 1 f1"/>
              <a:gd name="f42" fmla="*/ f31 1 f1"/>
              <a:gd name="f43" fmla="*/ f32 1 f1"/>
              <a:gd name="f44" fmla="*/ f33 1 f1"/>
              <a:gd name="f45" fmla="+- f34 0 f2"/>
              <a:gd name="f46" fmla="+- f35 0 f2"/>
              <a:gd name="f47" fmla="+- f36 0 f2"/>
              <a:gd name="f48" fmla="min f38 f37"/>
              <a:gd name="f49" fmla="*/ f39 1 f29"/>
              <a:gd name="f50" fmla="*/ f40 1 f29"/>
              <a:gd name="f51" fmla="+- 0 0 f41"/>
              <a:gd name="f52" fmla="+- 0 0 f42"/>
              <a:gd name="f53" fmla="+- 0 0 f43"/>
              <a:gd name="f54" fmla="+- 0 0 f44"/>
              <a:gd name="f55" fmla="val f49"/>
              <a:gd name="f56" fmla="val f50"/>
              <a:gd name="f57" fmla="+- 0 0 f51"/>
              <a:gd name="f58" fmla="+- 0 0 f52"/>
              <a:gd name="f59" fmla="+- 0 0 f53"/>
              <a:gd name="f60" fmla="+- 0 0 f54"/>
              <a:gd name="f61" fmla="*/ f18 f48 1"/>
              <a:gd name="f62" fmla="+- f56 0 f18"/>
              <a:gd name="f63" fmla="+- f55 0 f18"/>
              <a:gd name="f64" fmla="*/ f57 f1 1"/>
              <a:gd name="f65" fmla="*/ f58 f1 1"/>
              <a:gd name="f66" fmla="*/ f59 f1 1"/>
              <a:gd name="f67" fmla="*/ f60 f1 1"/>
              <a:gd name="f68" fmla="*/ f62 1 2"/>
              <a:gd name="f69" fmla="*/ f63 1 2"/>
              <a:gd name="f70" fmla="*/ f64 1 f8"/>
              <a:gd name="f71" fmla="*/ f65 1 f8"/>
              <a:gd name="f72" fmla="*/ f66 1 f8"/>
              <a:gd name="f73" fmla="*/ f67 1 f8"/>
              <a:gd name="f74" fmla="+- f18 f68 0"/>
              <a:gd name="f75" fmla="+- f18 f69 0"/>
              <a:gd name="f76" fmla="*/ f69 f9 1"/>
              <a:gd name="f77" fmla="*/ f68 f10 1"/>
              <a:gd name="f78" fmla="+- f70 0 f2"/>
              <a:gd name="f79" fmla="+- f71 0 f2"/>
              <a:gd name="f80" fmla="+- f72 0 f2"/>
              <a:gd name="f81" fmla="+- f73 0 f2"/>
              <a:gd name="f82" fmla="*/ f76 1 100000"/>
              <a:gd name="f83" fmla="*/ f77 1 100000"/>
              <a:gd name="f84" fmla="*/ f74 f10 1"/>
              <a:gd name="f85" fmla="cos 1 f78"/>
              <a:gd name="f86" fmla="cos 1 f79"/>
              <a:gd name="f87" fmla="sin 1 f78"/>
              <a:gd name="f88" fmla="sin 1 f79"/>
              <a:gd name="f89" fmla="cos 1 f80"/>
              <a:gd name="f90" fmla="cos 1 f81"/>
              <a:gd name="f91" fmla="sin 1 f81"/>
              <a:gd name="f92" fmla="sin 1 f80"/>
              <a:gd name="f93" fmla="*/ f75 f48 1"/>
              <a:gd name="f94" fmla="*/ f84 1 100000"/>
              <a:gd name="f95" fmla="+- 0 0 f85"/>
              <a:gd name="f96" fmla="+- 0 0 f86"/>
              <a:gd name="f97" fmla="+- 0 0 f87"/>
              <a:gd name="f98" fmla="+- 0 0 f88"/>
              <a:gd name="f99" fmla="*/ f82 f19 1"/>
              <a:gd name="f100" fmla="*/ f83 f19 1"/>
              <a:gd name="f101" fmla="+- 0 0 f89"/>
              <a:gd name="f102" fmla="+- 0 0 f90"/>
              <a:gd name="f103" fmla="+- 0 0 f91"/>
              <a:gd name="f104" fmla="+- 0 0 f92"/>
              <a:gd name="f105" fmla="+- 0 0 f95"/>
              <a:gd name="f106" fmla="+- 0 0 f96"/>
              <a:gd name="f107" fmla="+- 0 0 f97"/>
              <a:gd name="f108" fmla="+- 0 0 f98"/>
              <a:gd name="f109" fmla="*/ f99 1 50000"/>
              <a:gd name="f110" fmla="*/ f100 1 50000"/>
              <a:gd name="f111" fmla="+- 0 0 f101"/>
              <a:gd name="f112" fmla="+- 0 0 f102"/>
              <a:gd name="f113" fmla="+- 0 0 f103"/>
              <a:gd name="f114" fmla="+- 0 0 f104"/>
              <a:gd name="f115" fmla="*/ f105 f82 1"/>
              <a:gd name="f116" fmla="*/ f106 f82 1"/>
              <a:gd name="f117" fmla="*/ f107 f83 1"/>
              <a:gd name="f118" fmla="*/ f108 f83 1"/>
              <a:gd name="f119" fmla="*/ f111 f109 1"/>
              <a:gd name="f120" fmla="*/ f112 f109 1"/>
              <a:gd name="f121" fmla="*/ f113 f110 1"/>
              <a:gd name="f122" fmla="*/ f114 f110 1"/>
              <a:gd name="f123" fmla="+- f94 f110 0"/>
              <a:gd name="f124" fmla="+- f75 0 f115"/>
              <a:gd name="f125" fmla="+- f75 0 f116"/>
              <a:gd name="f126" fmla="+- f75 f116 0"/>
              <a:gd name="f127" fmla="+- f75 f115 0"/>
              <a:gd name="f128" fmla="+- f94 0 f117"/>
              <a:gd name="f129" fmla="+- f94 0 f118"/>
              <a:gd name="f130" fmla="+- f75 0 f119"/>
              <a:gd name="f131" fmla="+- f75 0 f120"/>
              <a:gd name="f132" fmla="+- f75 f120 0"/>
              <a:gd name="f133" fmla="+- f75 f119 0"/>
              <a:gd name="f134" fmla="+- f94 0 f121"/>
              <a:gd name="f135" fmla="+- f94 0 f122"/>
              <a:gd name="f136" fmla="*/ f123 f48 1"/>
              <a:gd name="f137" fmla="*/ f130 f48 1"/>
              <a:gd name="f138" fmla="*/ f134 f48 1"/>
              <a:gd name="f139" fmla="*/ f133 f48 1"/>
              <a:gd name="f140" fmla="*/ f124 f48 1"/>
              <a:gd name="f141" fmla="*/ f128 f48 1"/>
              <a:gd name="f142" fmla="*/ f131 f48 1"/>
              <a:gd name="f143" fmla="*/ f132 f48 1"/>
              <a:gd name="f144" fmla="*/ f127 f48 1"/>
              <a:gd name="f145" fmla="*/ f135 f48 1"/>
              <a:gd name="f146" fmla="*/ f126 f48 1"/>
              <a:gd name="f147" fmla="*/ f129 f48 1"/>
              <a:gd name="f148" fmla="*/ f12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140" y="f141"/>
              </a:cxn>
              <a:cxn ang="f46">
                <a:pos x="f148" y="f147"/>
              </a:cxn>
              <a:cxn ang="f46">
                <a:pos x="f146" y="f147"/>
              </a:cxn>
              <a:cxn ang="f47">
                <a:pos x="f144" y="f141"/>
              </a:cxn>
            </a:cxnLst>
            <a:rect l="f137" t="f138" r="f139" b="f136"/>
            <a:pathLst>
              <a:path>
                <a:moveTo>
                  <a:pt x="f140" y="f141"/>
                </a:moveTo>
                <a:lnTo>
                  <a:pt x="f142" y="f138"/>
                </a:lnTo>
                <a:lnTo>
                  <a:pt x="f93" y="f61"/>
                </a:lnTo>
                <a:lnTo>
                  <a:pt x="f143" y="f138"/>
                </a:lnTo>
                <a:lnTo>
                  <a:pt x="f144" y="f141"/>
                </a:lnTo>
                <a:lnTo>
                  <a:pt x="f139" y="f145"/>
                </a:lnTo>
                <a:lnTo>
                  <a:pt x="f146" y="f147"/>
                </a:lnTo>
                <a:lnTo>
                  <a:pt x="f93" y="f136"/>
                </a:lnTo>
                <a:lnTo>
                  <a:pt x="f148" y="f147"/>
                </a:lnTo>
                <a:lnTo>
                  <a:pt x="f137" y="f145"/>
                </a:lnTo>
                <a:close/>
              </a:path>
            </a:pathLst>
          </a:custGeom>
          <a:solidFill>
            <a:srgbClr val="FFFF00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CH" sz="24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" name="Text Box 13"/>
          <p:cNvSpPr txBox="1"/>
          <p:nvPr/>
        </p:nvSpPr>
        <p:spPr>
          <a:xfrm>
            <a:off x="0" y="7772400"/>
            <a:ext cx="6858000" cy="5191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1200" cap="none" spc="0" baseline="0">
                <a:solidFill>
                  <a:srgbClr val="FFFF00"/>
                </a:solidFill>
                <a:uFillTx/>
                <a:latin typeface="Arial"/>
              </a:rPr>
              <a:t>TOUS MES VOEUX A TOUS MES AMIS !</a:t>
            </a: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" name="happyxmas.mid"/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5"/>
          <a:srcRect/>
          <a:stretch>
            <a:fillRect/>
          </a:stretch>
        </p:blipFill>
        <p:spPr>
          <a:xfrm>
            <a:off x="16317916" y="14149389"/>
            <a:ext cx="304796" cy="304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8300"/>
                            </p:stCondLst>
                            <p:childTnLst>
                              <p:par>
                                <p:cTn id="1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8800"/>
                            </p:stCondLst>
                            <p:childTnLst>
                              <p:par>
                                <p:cTn id="1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9300"/>
                            </p:stCondLst>
                            <p:childTnLst>
                              <p:par>
                                <p:cTn id="2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9800"/>
                            </p:stCondLst>
                            <p:childTnLst>
                              <p:par>
                                <p:cTn id="2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300"/>
                            </p:stCondLst>
                            <p:childTnLst>
                              <p:par>
                                <p:cTn id="3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800"/>
                            </p:stCondLst>
                            <p:childTnLst>
                              <p:par>
                                <p:cTn id="3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1300"/>
                            </p:stCondLst>
                            <p:childTnLst>
                              <p:par>
                                <p:cTn id="4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1800"/>
                            </p:stCondLst>
                            <p:childTnLst>
                              <p:par>
                                <p:cTn id="4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2300"/>
                            </p:stCondLst>
                            <p:childTnLst>
                              <p:par>
                                <p:cTn id="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3300"/>
                            </p:stCondLst>
                            <p:childTnLst>
                              <p:par>
                                <p:cTn id="5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3"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234</Words>
  <Application>Microsoft Office PowerPoint</Application>
  <PresentationFormat>Grand écran</PresentationFormat>
  <Paragraphs>38</Paragraphs>
  <Slides>1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Struttura predefinita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HP registered user</dc:creator>
  <cp:lastModifiedBy>André Bernasconi</cp:lastModifiedBy>
  <cp:revision>3</cp:revision>
  <dcterms:created xsi:type="dcterms:W3CDTF">2003-12-24T11:12:51Z</dcterms:created>
  <dcterms:modified xsi:type="dcterms:W3CDTF">2015-07-28T11:18:41Z</dcterms:modified>
</cp:coreProperties>
</file>