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4" r:id="rId2"/>
    <p:sldId id="275" r:id="rId3"/>
    <p:sldId id="256" r:id="rId4"/>
    <p:sldId id="257" r:id="rId5"/>
    <p:sldId id="258" r:id="rId6"/>
    <p:sldId id="259" r:id="rId7"/>
    <p:sldId id="273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68" r:id="rId21"/>
    <p:sldId id="276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DC4FC-7F39-4D10-9293-94E13FB34A27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469F7-8783-4DFF-9B56-9D0854E5711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3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469F7-8783-4DFF-9B56-9D0854E5711E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488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469F7-8783-4DFF-9B56-9D0854E5711E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618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469F7-8783-4DFF-9B56-9D0854E5711E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4228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469F7-8783-4DFF-9B56-9D0854E5711E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488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9684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116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181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2065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7940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831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420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415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6298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861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27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250FE-9C13-49C6-AAF6-8E6944FEA49E}" type="datetimeFigureOut">
              <a:rPr lang="fr-CH" smtClean="0"/>
              <a:t>03.12.2015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C007C-37B1-43E3-B687-50ABA68A650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9732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192688"/>
          </a:xfrm>
        </p:spPr>
        <p:txBody>
          <a:bodyPr>
            <a:normAutofit fontScale="55000" lnSpcReduction="20000"/>
          </a:bodyPr>
          <a:lstStyle/>
          <a:p>
            <a:endParaRPr lang="fr-CH" dirty="0"/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pPr marL="0" indent="0" algn="ctr">
              <a:buNone/>
            </a:pPr>
            <a:r>
              <a:rPr lang="fr-CH" dirty="0" smtClean="0">
                <a:effectLst/>
              </a:rPr>
              <a:t/>
            </a:r>
            <a:br>
              <a:rPr lang="fr-CH" dirty="0" smtClean="0">
                <a:effectLst/>
              </a:rPr>
            </a:br>
            <a:r>
              <a:rPr lang="fr-CH" dirty="0"/>
              <a:t>La Compagnie A Fleur de Ciel vous invite à son spectacle</a:t>
            </a:r>
          </a:p>
          <a:p>
            <a:pPr marL="0" indent="0" algn="ctr">
              <a:buNone/>
            </a:pPr>
            <a:r>
              <a:rPr lang="fr-CH" dirty="0"/>
              <a:t>et vous donne…</a:t>
            </a:r>
            <a:r>
              <a:rPr lang="fr-CH" b="1" dirty="0"/>
              <a:t>« RENDEZ-VOUS SOUS L’ETOILE » !</a:t>
            </a:r>
            <a:endParaRPr lang="fr-CH" dirty="0"/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 smtClean="0"/>
              <a:t>Paroisse </a:t>
            </a:r>
            <a:r>
              <a:rPr lang="fr-CH" b="1" dirty="0"/>
              <a:t>Ste Thérèse de Clarens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Dimanche 6 décembre 2015 à </a:t>
            </a:r>
            <a:r>
              <a:rPr lang="fr-CH" dirty="0" smtClean="0"/>
              <a:t>17h00</a:t>
            </a:r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/>
              <a:t>Paroisse Notre-Dame Immaculée d’Oron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Vendredi 11 décembre 2015 à </a:t>
            </a:r>
            <a:r>
              <a:rPr lang="fr-CH" dirty="0" smtClean="0"/>
              <a:t>19h30</a:t>
            </a:r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/>
              <a:t>Paroisse St Pierre à Fribourg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Dimanche 20 décembre 2015 à </a:t>
            </a:r>
            <a:r>
              <a:rPr lang="fr-CH" dirty="0" smtClean="0"/>
              <a:t>17h00</a:t>
            </a:r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/>
              <a:t>Paroisse St Jean-Baptiste à Grandson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Samedi 9 janvier 2016 à 20h00</a:t>
            </a:r>
          </a:p>
          <a:p>
            <a:pPr marL="0" indent="0" algn="ctr">
              <a:buNone/>
            </a:pPr>
            <a:r>
              <a:rPr lang="fr-CH" dirty="0"/>
              <a:t>Dimanche 10 janvier 2016 à 17h00</a:t>
            </a:r>
          </a:p>
        </p:txBody>
      </p:sp>
      <p:pic>
        <p:nvPicPr>
          <p:cNvPr id="21" name="Imag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1" y="274764"/>
            <a:ext cx="1872208" cy="18722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e 17"/>
          <p:cNvGrpSpPr/>
          <p:nvPr/>
        </p:nvGrpSpPr>
        <p:grpSpPr>
          <a:xfrm>
            <a:off x="6664301" y="253605"/>
            <a:ext cx="1892300" cy="1914525"/>
            <a:chOff x="6211204" y="515382"/>
            <a:chExt cx="1892300" cy="1914525"/>
          </a:xfrm>
        </p:grpSpPr>
        <p:sp>
          <p:nvSpPr>
            <p:cNvPr id="22" name="Étoile à 5 branches 21"/>
            <p:cNvSpPr/>
            <p:nvPr/>
          </p:nvSpPr>
          <p:spPr>
            <a:xfrm rot="17832988">
              <a:off x="6200091" y="526495"/>
              <a:ext cx="1914525" cy="1892300"/>
            </a:xfrm>
            <a:prstGeom prst="star5">
              <a:avLst/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fr-CH" sz="1100">
                <a:solidFill>
                  <a:srgbClr val="002060"/>
                </a:solidFill>
                <a:effectLst/>
                <a:ea typeface="Calibri"/>
                <a:cs typeface="Times New Roman"/>
              </a:endParaRPr>
            </a:p>
          </p:txBody>
        </p:sp>
        <p:pic>
          <p:nvPicPr>
            <p:cNvPr id="24" name="Image 2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7582">
              <a:off x="7020272" y="1214859"/>
              <a:ext cx="548005" cy="5505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Sousa - sound_off_s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8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nita\Desktop\Rendez-vous sous l'étoile\DSC_16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2" t="14256" r="21581" b="22853"/>
          <a:stretch/>
        </p:blipFill>
        <p:spPr bwMode="auto">
          <a:xfrm>
            <a:off x="0" y="-135880"/>
            <a:ext cx="9144000" cy="70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4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nita\Desktop\Rendez-vous sous l'étoile\DSC_1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21" y="1"/>
            <a:ext cx="10257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0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anita\Desktop\Rendez-vous sous l'étoile\DSC_16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t="15905" r="26021" b="21781"/>
          <a:stretch/>
        </p:blipFill>
        <p:spPr bwMode="auto">
          <a:xfrm>
            <a:off x="-654273" y="0"/>
            <a:ext cx="10653737" cy="685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40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ta\Desktop\Rendez-vous sous l'étoile\DSC_17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12785" r="38314" b="19372"/>
          <a:stretch/>
        </p:blipFill>
        <p:spPr bwMode="auto">
          <a:xfrm>
            <a:off x="0" y="-279909"/>
            <a:ext cx="9144000" cy="747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99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ita\Desktop\Rendez-vous sous l'étoile\DSC_16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8681" r="27472" b="12159"/>
          <a:stretch/>
        </p:blipFill>
        <p:spPr bwMode="auto">
          <a:xfrm>
            <a:off x="5755" y="24011"/>
            <a:ext cx="3484113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nita\Desktop\Rendez-vous sous l'étoile\DSC_17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6" t="22704" b="16819"/>
          <a:stretch/>
        </p:blipFill>
        <p:spPr bwMode="auto">
          <a:xfrm>
            <a:off x="5778605" y="2053159"/>
            <a:ext cx="2847651" cy="43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ita\Desktop\DSC000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22081" r="36313" b="35894"/>
          <a:stretch/>
        </p:blipFill>
        <p:spPr bwMode="auto">
          <a:xfrm>
            <a:off x="3257680" y="3564071"/>
            <a:ext cx="1579566" cy="12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nita\Desktop\DSC000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t="20895"/>
          <a:stretch/>
        </p:blipFill>
        <p:spPr bwMode="auto">
          <a:xfrm>
            <a:off x="395536" y="5118383"/>
            <a:ext cx="1931140" cy="13853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6071319" y="883121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5477724" y="1354249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6808093" y="459271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6829400" y="1360723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7498797" y="1055923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4877008" y="1513123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7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anita\Desktop\Rendez-vous sous l'étoile\DSC_17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7456" r="26823" b="10188"/>
          <a:stretch/>
        </p:blipFill>
        <p:spPr bwMode="auto">
          <a:xfrm>
            <a:off x="-19153" y="-387424"/>
            <a:ext cx="9440837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5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ita\Desktop\Rendez-vous sous l'étoile\DSC_17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4" t="11889" r="34384" b="2521"/>
          <a:stretch/>
        </p:blipFill>
        <p:spPr bwMode="auto">
          <a:xfrm>
            <a:off x="3059832" y="764704"/>
            <a:ext cx="3480619" cy="51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20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ita\Desktop\Rendez-vous sous l'étoile\DSC_17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6480" r="13187" b="13130"/>
          <a:stretch/>
        </p:blipFill>
        <p:spPr bwMode="auto">
          <a:xfrm>
            <a:off x="-468560" y="-1"/>
            <a:ext cx="9781757" cy="689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3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ita\Desktop\DSC000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2" t="40741" r="40121" b="37599"/>
          <a:stretch/>
        </p:blipFill>
        <p:spPr bwMode="auto">
          <a:xfrm>
            <a:off x="2209600" y="476672"/>
            <a:ext cx="4968552" cy="5998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3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nita\Desktop\Rendez-vous sous l'étoile\DSC_1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9078" b="13150"/>
          <a:stretch/>
        </p:blipFill>
        <p:spPr bwMode="auto">
          <a:xfrm>
            <a:off x="-217039" y="-154705"/>
            <a:ext cx="9361039" cy="706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7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anita\Desktop\Fotolia_80981740_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39" y="0"/>
            <a:ext cx="9144001" cy="699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251520" y="1055800"/>
            <a:ext cx="8136904" cy="5904185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r>
              <a:rPr lang="fr-CH" dirty="0"/>
              <a:t>Depuis plus de 2000 ans, nous savons tous que l’Ange est apparu aux bergers et que les mages ont suivi une étoile…</a:t>
            </a:r>
          </a:p>
          <a:p>
            <a:r>
              <a:rPr lang="fr-CH" dirty="0"/>
              <a:t>Que tous se sont mis en chemin jusqu’à Bethléem en Judée pour aller eux aussi adorer l’enfant de la crèche…</a:t>
            </a:r>
          </a:p>
          <a:p>
            <a:r>
              <a:rPr lang="fr-CH" dirty="0"/>
              <a:t>MAIS ! Saviez-vous que cette nuit-là, quelques femmes de bergers, curieuses et téméraires, se sont également  mises en route ?</a:t>
            </a:r>
          </a:p>
          <a:p>
            <a:r>
              <a:rPr lang="fr-CH" dirty="0"/>
              <a:t>Tous, à leur rythme, vont cheminer en faisant surtout un chemin intérieur .</a:t>
            </a:r>
          </a:p>
          <a:p>
            <a:r>
              <a:rPr lang="fr-CH" dirty="0"/>
              <a:t>Et si aujourd’hui, à notre tour, l’Ange nous invitait à nous déplacer et à oser la route ?</a:t>
            </a:r>
          </a:p>
          <a:p>
            <a:r>
              <a:rPr lang="fr-CH" dirty="0"/>
              <a:t>Allumons nos lanternes et suivons l’Etoile…</a:t>
            </a:r>
          </a:p>
        </p:txBody>
      </p:sp>
    </p:spTree>
    <p:extLst>
      <p:ext uri="{BB962C8B-B14F-4D97-AF65-F5344CB8AC3E}">
        <p14:creationId xmlns:p14="http://schemas.microsoft.com/office/powerpoint/2010/main" val="357983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anita\Desktop\Rendez-vous sous l'étoile\DSC_17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22698" r="6939" b="4533"/>
          <a:stretch/>
        </p:blipFill>
        <p:spPr bwMode="auto">
          <a:xfrm>
            <a:off x="395536" y="1196752"/>
            <a:ext cx="8208912" cy="433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72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192688"/>
          </a:xfrm>
        </p:spPr>
        <p:txBody>
          <a:bodyPr>
            <a:normAutofit fontScale="55000" lnSpcReduction="20000"/>
          </a:bodyPr>
          <a:lstStyle/>
          <a:p>
            <a:endParaRPr lang="fr-CH" dirty="0"/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r>
              <a:rPr lang="fr-CH" dirty="0"/>
              <a:t> </a:t>
            </a:r>
          </a:p>
          <a:p>
            <a:pPr marL="0" indent="0" algn="ctr">
              <a:buNone/>
            </a:pPr>
            <a:r>
              <a:rPr lang="fr-CH" dirty="0" smtClean="0">
                <a:effectLst/>
              </a:rPr>
              <a:t/>
            </a:r>
            <a:br>
              <a:rPr lang="fr-CH" dirty="0" smtClean="0">
                <a:effectLst/>
              </a:rPr>
            </a:br>
            <a:r>
              <a:rPr lang="fr-CH" dirty="0"/>
              <a:t>La Compagnie A Fleur de Ciel vous invite à son spectacle</a:t>
            </a:r>
          </a:p>
          <a:p>
            <a:pPr marL="0" indent="0" algn="ctr">
              <a:buNone/>
            </a:pPr>
            <a:r>
              <a:rPr lang="fr-CH" dirty="0"/>
              <a:t>et vous donne…</a:t>
            </a:r>
            <a:r>
              <a:rPr lang="fr-CH" b="1" dirty="0"/>
              <a:t>« RENDEZ-VOUS SOUS L’ETOILE » !</a:t>
            </a:r>
            <a:endParaRPr lang="fr-CH" dirty="0"/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 smtClean="0"/>
              <a:t>Paroisse </a:t>
            </a:r>
            <a:r>
              <a:rPr lang="fr-CH" b="1" dirty="0"/>
              <a:t>Ste Thérèse de Clarens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Dimanche 6 décembre 2015 à </a:t>
            </a:r>
            <a:r>
              <a:rPr lang="fr-CH" dirty="0" smtClean="0"/>
              <a:t>17h00</a:t>
            </a:r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/>
              <a:t>Paroisse Notre-Dame Immaculée d’Oron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Vendredi 11 décembre 2015 à </a:t>
            </a:r>
            <a:r>
              <a:rPr lang="fr-CH" dirty="0" smtClean="0"/>
              <a:t>19h30</a:t>
            </a:r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/>
              <a:t>Paroisse St Pierre à Fribourg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Dimanche 20 décembre 2015 à </a:t>
            </a:r>
            <a:r>
              <a:rPr lang="fr-CH" dirty="0" smtClean="0"/>
              <a:t>17h00</a:t>
            </a:r>
          </a:p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b="1" dirty="0"/>
              <a:t>Paroisse St Jean-Baptiste à Grandson :</a:t>
            </a:r>
            <a:endParaRPr lang="fr-CH" dirty="0"/>
          </a:p>
          <a:p>
            <a:pPr marL="0" indent="0" algn="ctr">
              <a:buNone/>
            </a:pPr>
            <a:r>
              <a:rPr lang="fr-CH" dirty="0"/>
              <a:t>Samedi 9 janvier 2016 à 20h00</a:t>
            </a:r>
          </a:p>
          <a:p>
            <a:pPr marL="0" indent="0" algn="ctr">
              <a:buNone/>
            </a:pPr>
            <a:r>
              <a:rPr lang="fr-CH" dirty="0"/>
              <a:t>Dimanche 10 janvier 2016 à 17h00</a:t>
            </a:r>
          </a:p>
        </p:txBody>
      </p:sp>
      <p:pic>
        <p:nvPicPr>
          <p:cNvPr id="21" name="Imag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1" y="274764"/>
            <a:ext cx="1872208" cy="18722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e 17"/>
          <p:cNvGrpSpPr/>
          <p:nvPr/>
        </p:nvGrpSpPr>
        <p:grpSpPr>
          <a:xfrm>
            <a:off x="6664301" y="253605"/>
            <a:ext cx="1892300" cy="1914525"/>
            <a:chOff x="6211204" y="515382"/>
            <a:chExt cx="1892300" cy="1914525"/>
          </a:xfrm>
        </p:grpSpPr>
        <p:sp>
          <p:nvSpPr>
            <p:cNvPr id="22" name="Étoile à 5 branches 21"/>
            <p:cNvSpPr/>
            <p:nvPr/>
          </p:nvSpPr>
          <p:spPr>
            <a:xfrm rot="17832988">
              <a:off x="6200091" y="526495"/>
              <a:ext cx="1914525" cy="1892300"/>
            </a:xfrm>
            <a:prstGeom prst="star5">
              <a:avLst/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fr-CH" sz="1100">
                <a:solidFill>
                  <a:srgbClr val="002060"/>
                </a:solidFill>
                <a:effectLst/>
                <a:ea typeface="Calibri"/>
                <a:cs typeface="Times New Roman"/>
              </a:endParaRPr>
            </a:p>
          </p:txBody>
        </p:sp>
        <p:pic>
          <p:nvPicPr>
            <p:cNvPr id="24" name="Image 2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7582">
              <a:off x="7020272" y="1214859"/>
              <a:ext cx="548005" cy="55054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235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1" y="0"/>
            <a:ext cx="10259122" cy="6858000"/>
          </a:xfrm>
          <a:prstGeom prst="rect">
            <a:avLst/>
          </a:prstGeom>
        </p:spPr>
      </p:pic>
      <p:sp>
        <p:nvSpPr>
          <p:cNvPr id="5" name="Ruban courbé vers le bas 4"/>
          <p:cNvSpPr/>
          <p:nvPr/>
        </p:nvSpPr>
        <p:spPr>
          <a:xfrm>
            <a:off x="2489829" y="43681"/>
            <a:ext cx="5826551" cy="115212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 smtClean="0">
                <a:solidFill>
                  <a:srgbClr val="FFC000"/>
                </a:solidFill>
              </a:rPr>
              <a:t>Rendez-vous sous l’étoile</a:t>
            </a:r>
            <a:endParaRPr lang="fr-CH" sz="2800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66026" y="640921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100" dirty="0" smtClean="0">
                <a:solidFill>
                  <a:schemeClr val="tx1">
                    <a:lumMod val="75000"/>
                  </a:schemeClr>
                </a:solidFill>
              </a:rPr>
              <a:t>Illustration sonore : https://musopen.org/music/Sousa - sound_off_so.mp3</a:t>
            </a:r>
            <a:endParaRPr lang="fr-CH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8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ta\Desktop\Rendez-vous sous l'étoile\DSC_1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521" y="20416"/>
            <a:ext cx="10226521" cy="683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4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ta\Desktop\Rendez-vous sous l'étoile\DSC_1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67" y="-29017"/>
            <a:ext cx="1025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89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ta\Desktop\Rendez-vous sous l'étoile\DSC_15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10236" r="11330" b="-4597"/>
          <a:stretch/>
        </p:blipFill>
        <p:spPr bwMode="auto">
          <a:xfrm>
            <a:off x="29471" y="0"/>
            <a:ext cx="9144000" cy="75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5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nita\Desktop\DSC0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b="34006"/>
          <a:stretch/>
        </p:blipFill>
        <p:spPr bwMode="auto">
          <a:xfrm rot="5400000">
            <a:off x="1874169" y="1878359"/>
            <a:ext cx="575534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0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ta\Desktop\Rendez-vous sous l'étoile\DSC_16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5" r="41368"/>
          <a:stretch/>
        </p:blipFill>
        <p:spPr bwMode="auto">
          <a:xfrm>
            <a:off x="6588224" y="384397"/>
            <a:ext cx="2341556" cy="6003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nita\Desktop\Rendez-vous sous l'étoile\DSC_16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r="14276"/>
          <a:stretch/>
        </p:blipFill>
        <p:spPr bwMode="auto">
          <a:xfrm>
            <a:off x="395536" y="339171"/>
            <a:ext cx="4374408" cy="4317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4168182" y="5827539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3131840" y="5194788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899592" y="6356216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1935683" y="5791440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4769944" y="5013176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ita\Desktop\DSC00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977" r="30435" b="35973"/>
          <a:stretch/>
        </p:blipFill>
        <p:spPr bwMode="auto">
          <a:xfrm>
            <a:off x="5672587" y="4358158"/>
            <a:ext cx="601762" cy="596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00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ita\Desktop\Rendez-vous sous l'étoile\DSC_16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1"/>
          <a:stretch/>
        </p:blipFill>
        <p:spPr bwMode="auto">
          <a:xfrm>
            <a:off x="-23482" y="-531440"/>
            <a:ext cx="9398746" cy="763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4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61</Words>
  <Application>Microsoft Office PowerPoint</Application>
  <PresentationFormat>Affichage à l'écran (4:3)</PresentationFormat>
  <Paragraphs>54</Paragraphs>
  <Slides>21</Slides>
  <Notes>4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Stéphanie</dc:creator>
  <cp:lastModifiedBy>Stéphanie</cp:lastModifiedBy>
  <cp:revision>17</cp:revision>
  <dcterms:created xsi:type="dcterms:W3CDTF">2015-12-03T20:31:37Z</dcterms:created>
  <dcterms:modified xsi:type="dcterms:W3CDTF">2015-12-04T00:56:49Z</dcterms:modified>
</cp:coreProperties>
</file>